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slideLayouts/slideLayout15.xml" ContentType="application/vnd.openxmlformats-officedocument.presentationml.slideLayout+xml"/>
  <Override PartName="/ppt/theme/theme7.xml" ContentType="application/vnd.openxmlformats-officedocument.theme+xml"/>
  <Override PartName="/ppt/slideLayouts/slideLayout16.xml" ContentType="application/vnd.openxmlformats-officedocument.presentationml.slideLayout+xml"/>
  <Override PartName="/ppt/theme/theme8.xml" ContentType="application/vnd.openxmlformats-officedocument.theme+xml"/>
  <Override PartName="/ppt/slideLayouts/slideLayout1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0" r:id="rId5"/>
    <p:sldMasterId id="2147483654" r:id="rId6"/>
    <p:sldMasterId id="2147483656" r:id="rId7"/>
    <p:sldMasterId id="2147483660" r:id="rId8"/>
    <p:sldMasterId id="2147483664" r:id="rId9"/>
    <p:sldMasterId id="2147483668" r:id="rId10"/>
    <p:sldMasterId id="2147483670" r:id="rId11"/>
    <p:sldMasterId id="2147483672" r:id="rId12"/>
  </p:sldMasterIdLst>
  <p:notesMasterIdLst>
    <p:notesMasterId r:id="rId20"/>
  </p:notesMasterIdLst>
  <p:sldIdLst>
    <p:sldId id="256" r:id="rId13"/>
    <p:sldId id="257" r:id="rId14"/>
    <p:sldId id="258" r:id="rId15"/>
    <p:sldId id="259" r:id="rId16"/>
    <p:sldId id="260" r:id="rId17"/>
    <p:sldId id="261" r:id="rId18"/>
    <p:sldId id="262" r:id="rId19"/>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
      <p:font typeface="Century Gothic" panose="020B0502020202020204" pitchFamily="34" charset="0"/>
      <p:regular r:id="rId25"/>
      <p:bold r:id="rId26"/>
      <p:italic r:id="rId27"/>
      <p:boldItalic r:id="rId28"/>
    </p:embeddedFont>
    <p:embeddedFont>
      <p:font typeface="Noto Sans" panose="020B050204050402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73">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ivByrO3QqJOnPh6WsPch3yllpI9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1644" y="84"/>
      </p:cViewPr>
      <p:guideLst>
        <p:guide orient="horz" pos="2160"/>
        <p:guide pos="287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font" Target="fonts/font5.fntdata"/><Relationship Id="rId33" Type="http://customschemas.google.com/relationships/presentationmetadata" Target="metadata"/><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Jesus Berrios Vergara" userId="16701c26-f400-41fc-ac28-029a959598a0" providerId="ADAL" clId="{B82C1B17-57E6-4C5E-BEE8-C2CC2CE9862C}"/>
    <pc:docChg chg="modSld">
      <pc:chgData name="Maria Jesus Berrios Vergara" userId="16701c26-f400-41fc-ac28-029a959598a0" providerId="ADAL" clId="{B82C1B17-57E6-4C5E-BEE8-C2CC2CE9862C}" dt="2023-08-21T15:56:31.215" v="5" actId="20577"/>
      <pc:docMkLst>
        <pc:docMk/>
      </pc:docMkLst>
      <pc:sldChg chg="modSp mod">
        <pc:chgData name="Maria Jesus Berrios Vergara" userId="16701c26-f400-41fc-ac28-029a959598a0" providerId="ADAL" clId="{B82C1B17-57E6-4C5E-BEE8-C2CC2CE9862C}" dt="2023-08-21T15:56:27.308" v="2" actId="20577"/>
        <pc:sldMkLst>
          <pc:docMk/>
          <pc:sldMk cId="0" sldId="256"/>
        </pc:sldMkLst>
        <pc:spChg chg="mod">
          <ac:chgData name="Maria Jesus Berrios Vergara" userId="16701c26-f400-41fc-ac28-029a959598a0" providerId="ADAL" clId="{B82C1B17-57E6-4C5E-BEE8-C2CC2CE9862C}" dt="2023-08-21T15:56:27.308" v="2" actId="20577"/>
          <ac:spMkLst>
            <pc:docMk/>
            <pc:sldMk cId="0" sldId="256"/>
            <ac:spMk id="91" creationId="{00000000-0000-0000-0000-000000000000}"/>
          </ac:spMkLst>
        </pc:spChg>
      </pc:sldChg>
      <pc:sldChg chg="modSp mod">
        <pc:chgData name="Maria Jesus Berrios Vergara" userId="16701c26-f400-41fc-ac28-029a959598a0" providerId="ADAL" clId="{B82C1B17-57E6-4C5E-BEE8-C2CC2CE9862C}" dt="2023-08-21T15:56:31.215" v="5" actId="20577"/>
        <pc:sldMkLst>
          <pc:docMk/>
          <pc:sldMk cId="0" sldId="257"/>
        </pc:sldMkLst>
        <pc:spChg chg="mod">
          <ac:chgData name="Maria Jesus Berrios Vergara" userId="16701c26-f400-41fc-ac28-029a959598a0" providerId="ADAL" clId="{B82C1B17-57E6-4C5E-BEE8-C2CC2CE9862C}" dt="2023-08-21T15:56:31.215" v="5" actId="20577"/>
          <ac:spMkLst>
            <pc:docMk/>
            <pc:sldMk cId="0" sldId="257"/>
            <ac:spMk id="9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CL"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 name="Google Shape;8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CL"/>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103" name="Google Shape;10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CL"/>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 name="Google Shape;109;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 name="Google Shape;11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CL"/>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87cc53da48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187cc53da48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g187cc53da48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CL"/>
              <a:t>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p:cSld name="Diapositiva de título">
    <p:spTree>
      <p:nvGrpSpPr>
        <p:cNvPr id="1" name="Shape 16"/>
        <p:cNvGrpSpPr/>
        <p:nvPr/>
      </p:nvGrpSpPr>
      <p:grpSpPr>
        <a:xfrm>
          <a:off x="0" y="0"/>
          <a:ext cx="0" cy="0"/>
          <a:chOff x="0" y="0"/>
          <a:chExt cx="0" cy="0"/>
        </a:xfrm>
      </p:grpSpPr>
      <p:sp>
        <p:nvSpPr>
          <p:cNvPr id="17" name="Google Shape;17;p8"/>
          <p:cNvSpPr txBox="1">
            <a:spLocks noGrp="1"/>
          </p:cNvSpPr>
          <p:nvPr>
            <p:ph type="subTitle" idx="1"/>
          </p:nvPr>
        </p:nvSpPr>
        <p:spPr>
          <a:xfrm>
            <a:off x="5403272" y="4324927"/>
            <a:ext cx="3419763" cy="175260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560"/>
              </a:spcBef>
              <a:spcAft>
                <a:spcPts val="0"/>
              </a:spcAft>
              <a:buClr>
                <a:schemeClr val="lt1"/>
              </a:buClr>
              <a:buSzPts val="2800"/>
              <a:buNone/>
              <a:defRPr sz="2800" b="0" i="0">
                <a:solidFill>
                  <a:schemeClr val="lt1"/>
                </a:solidFill>
                <a:latin typeface="Arial"/>
                <a:ea typeface="Arial"/>
                <a:cs typeface="Arial"/>
                <a:sym typeface="Aria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ólo el título">
  <p:cSld name="Sólo el título">
    <p:spTree>
      <p:nvGrpSpPr>
        <p:cNvPr id="1" name="Shape 20"/>
        <p:cNvGrpSpPr/>
        <p:nvPr/>
      </p:nvGrpSpPr>
      <p:grpSpPr>
        <a:xfrm>
          <a:off x="0" y="0"/>
          <a:ext cx="0" cy="0"/>
          <a:chOff x="0" y="0"/>
          <a:chExt cx="0" cy="0"/>
        </a:xfrm>
      </p:grpSpPr>
      <p:sp>
        <p:nvSpPr>
          <p:cNvPr id="21" name="Google Shape;21;p10"/>
          <p:cNvSpPr txBox="1">
            <a:spLocks noGrp="1"/>
          </p:cNvSpPr>
          <p:nvPr>
            <p:ph type="title"/>
          </p:nvPr>
        </p:nvSpPr>
        <p:spPr>
          <a:xfrm>
            <a:off x="457200" y="622300"/>
            <a:ext cx="6743700" cy="14478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500"/>
              <a:buFont typeface="Arial"/>
              <a:buNone/>
              <a:defRPr sz="45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 name="Google Shape;22;p10"/>
          <p:cNvSpPr txBox="1">
            <a:spLocks noGrp="1"/>
          </p:cNvSpPr>
          <p:nvPr>
            <p:ph type="body" idx="1"/>
          </p:nvPr>
        </p:nvSpPr>
        <p:spPr>
          <a:xfrm>
            <a:off x="457200" y="2324101"/>
            <a:ext cx="8229600" cy="3657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 blanco">
  <p:cSld name="En blanco">
    <p:spTree>
      <p:nvGrpSpPr>
        <p:cNvPr id="1" name="Shape 23"/>
        <p:cNvGrpSpPr/>
        <p:nvPr/>
      </p:nvGrpSpPr>
      <p:grpSpPr>
        <a:xfrm>
          <a:off x="0" y="0"/>
          <a:ext cx="0" cy="0"/>
          <a:chOff x="0" y="0"/>
          <a:chExt cx="0" cy="0"/>
        </a:xfrm>
      </p:grpSpPr>
      <p:sp>
        <p:nvSpPr>
          <p:cNvPr id="24" name="Google Shape;24;p11"/>
          <p:cNvSpPr txBox="1">
            <a:spLocks noGrp="1"/>
          </p:cNvSpPr>
          <p:nvPr>
            <p:ph type="title"/>
          </p:nvPr>
        </p:nvSpPr>
        <p:spPr>
          <a:xfrm>
            <a:off x="457200" y="571500"/>
            <a:ext cx="6692900" cy="1460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500"/>
              <a:buFont typeface="Arial"/>
              <a:buNone/>
              <a:defRPr sz="45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5" name="Google Shape;25;p11"/>
          <p:cNvSpPr txBox="1">
            <a:spLocks noGrp="1"/>
          </p:cNvSpPr>
          <p:nvPr>
            <p:ph type="body" idx="1"/>
          </p:nvPr>
        </p:nvSpPr>
        <p:spPr>
          <a:xfrm>
            <a:off x="457200" y="2324100"/>
            <a:ext cx="4038600" cy="3657601"/>
          </a:xfrm>
          <a:prstGeom prst="rect">
            <a:avLst/>
          </a:prstGeom>
          <a:noFill/>
          <a:ln>
            <a:noFill/>
          </a:ln>
        </p:spPr>
        <p:txBody>
          <a:bodyPr spcFirstLastPara="1" wrap="square" lIns="91425" tIns="45700" rIns="91425" bIns="45700" anchor="t" anchorCtr="0">
            <a:noAutofit/>
          </a:bodyPr>
          <a:lstStyle>
            <a:lvl1pPr marL="457200" marR="0" lvl="0" indent="-393700" algn="l" rtl="0">
              <a:lnSpc>
                <a:spcPct val="100000"/>
              </a:lnSpc>
              <a:spcBef>
                <a:spcPts val="520"/>
              </a:spcBef>
              <a:spcAft>
                <a:spcPts val="0"/>
              </a:spcAft>
              <a:buClr>
                <a:schemeClr val="dk1"/>
              </a:buClr>
              <a:buSzPts val="2600"/>
              <a:buFont typeface="Arial"/>
              <a:buChar char="•"/>
              <a:defRPr sz="2600" b="0" i="0" u="none" strike="noStrike" cap="none">
                <a:solidFill>
                  <a:schemeClr val="dk1"/>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11"/>
          <p:cNvSpPr txBox="1">
            <a:spLocks noGrp="1"/>
          </p:cNvSpPr>
          <p:nvPr>
            <p:ph type="body" idx="2"/>
          </p:nvPr>
        </p:nvSpPr>
        <p:spPr>
          <a:xfrm>
            <a:off x="4648200" y="2324101"/>
            <a:ext cx="4038600" cy="3657600"/>
          </a:xfrm>
          <a:prstGeom prst="rect">
            <a:avLst/>
          </a:prstGeom>
          <a:noFill/>
          <a:ln>
            <a:noFill/>
          </a:ln>
        </p:spPr>
        <p:txBody>
          <a:bodyPr spcFirstLastPara="1" wrap="square" lIns="91425" tIns="45700" rIns="91425" bIns="45700" anchor="t" anchorCtr="0">
            <a:noAutofit/>
          </a:bodyPr>
          <a:lstStyle>
            <a:lvl1pPr marL="457200" marR="0" lvl="0" indent="-393700" algn="l" rtl="0">
              <a:lnSpc>
                <a:spcPct val="100000"/>
              </a:lnSpc>
              <a:spcBef>
                <a:spcPts val="520"/>
              </a:spcBef>
              <a:spcAft>
                <a:spcPts val="0"/>
              </a:spcAft>
              <a:buClr>
                <a:schemeClr val="dk1"/>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n con título">
  <p:cSld name="Imagen con título">
    <p:spTree>
      <p:nvGrpSpPr>
        <p:cNvPr id="1" name="Shape 27"/>
        <p:cNvGrpSpPr/>
        <p:nvPr/>
      </p:nvGrpSpPr>
      <p:grpSpPr>
        <a:xfrm>
          <a:off x="0" y="0"/>
          <a:ext cx="0" cy="0"/>
          <a:chOff x="0" y="0"/>
          <a:chExt cx="0" cy="0"/>
        </a:xfrm>
      </p:grpSpPr>
      <p:sp>
        <p:nvSpPr>
          <p:cNvPr id="28" name="Google Shape;28;p12"/>
          <p:cNvSpPr txBox="1">
            <a:spLocks noGrp="1"/>
          </p:cNvSpPr>
          <p:nvPr>
            <p:ph type="title"/>
          </p:nvPr>
        </p:nvSpPr>
        <p:spPr>
          <a:xfrm>
            <a:off x="857106" y="4800600"/>
            <a:ext cx="5486400" cy="5667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 name="Google Shape;29;p12"/>
          <p:cNvSpPr>
            <a:spLocks noGrp="1"/>
          </p:cNvSpPr>
          <p:nvPr>
            <p:ph type="pic" idx="2"/>
          </p:nvPr>
        </p:nvSpPr>
        <p:spPr>
          <a:xfrm>
            <a:off x="857106" y="612775"/>
            <a:ext cx="5486400" cy="4114800"/>
          </a:xfrm>
          <a:prstGeom prst="rect">
            <a:avLst/>
          </a:prstGeom>
          <a:noFill/>
          <a:ln>
            <a:noFill/>
          </a:ln>
        </p:spPr>
      </p:sp>
      <p:sp>
        <p:nvSpPr>
          <p:cNvPr id="30" name="Google Shape;30;p12"/>
          <p:cNvSpPr txBox="1">
            <a:spLocks noGrp="1"/>
          </p:cNvSpPr>
          <p:nvPr>
            <p:ph type="body" idx="1"/>
          </p:nvPr>
        </p:nvSpPr>
        <p:spPr>
          <a:xfrm>
            <a:off x="857106"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icial" type="blank">
  <p:cSld name="BLANK">
    <p:spTree>
      <p:nvGrpSpPr>
        <p:cNvPr id="1" name="Shape 33"/>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457200" y="622300"/>
            <a:ext cx="6743700" cy="14478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500"/>
              <a:buFont typeface="Arial"/>
              <a:buNone/>
              <a:defRPr sz="45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8" name="Google Shape;38;p16"/>
          <p:cNvSpPr txBox="1">
            <a:spLocks noGrp="1"/>
          </p:cNvSpPr>
          <p:nvPr>
            <p:ph type="body" idx="1"/>
          </p:nvPr>
        </p:nvSpPr>
        <p:spPr>
          <a:xfrm>
            <a:off x="457200" y="2324101"/>
            <a:ext cx="8229600" cy="3657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9"/>
        <p:cNvGrpSpPr/>
        <p:nvPr/>
      </p:nvGrpSpPr>
      <p:grpSpPr>
        <a:xfrm>
          <a:off x="0" y="0"/>
          <a:ext cx="0" cy="0"/>
          <a:chOff x="0" y="0"/>
          <a:chExt cx="0" cy="0"/>
        </a:xfrm>
      </p:grpSpPr>
      <p:sp>
        <p:nvSpPr>
          <p:cNvPr id="40" name="Google Shape;40;p17"/>
          <p:cNvSpPr txBox="1">
            <a:spLocks noGrp="1"/>
          </p:cNvSpPr>
          <p:nvPr>
            <p:ph type="title"/>
          </p:nvPr>
        </p:nvSpPr>
        <p:spPr>
          <a:xfrm>
            <a:off x="457200" y="571500"/>
            <a:ext cx="6692900" cy="1460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500"/>
              <a:buFont typeface="Arial"/>
              <a:buNone/>
              <a:defRPr sz="45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1" name="Google Shape;41;p17"/>
          <p:cNvSpPr txBox="1">
            <a:spLocks noGrp="1"/>
          </p:cNvSpPr>
          <p:nvPr>
            <p:ph type="body" idx="1"/>
          </p:nvPr>
        </p:nvSpPr>
        <p:spPr>
          <a:xfrm>
            <a:off x="457200" y="2324100"/>
            <a:ext cx="4038600" cy="3657601"/>
          </a:xfrm>
          <a:prstGeom prst="rect">
            <a:avLst/>
          </a:prstGeom>
          <a:noFill/>
          <a:ln>
            <a:noFill/>
          </a:ln>
        </p:spPr>
        <p:txBody>
          <a:bodyPr spcFirstLastPara="1" wrap="square" lIns="91425" tIns="45700" rIns="91425" bIns="45700" anchor="t" anchorCtr="0">
            <a:noAutofit/>
          </a:bodyPr>
          <a:lstStyle>
            <a:lvl1pPr marL="457200" marR="0" lvl="0" indent="-393700" algn="l" rtl="0">
              <a:lnSpc>
                <a:spcPct val="100000"/>
              </a:lnSpc>
              <a:spcBef>
                <a:spcPts val="520"/>
              </a:spcBef>
              <a:spcAft>
                <a:spcPts val="0"/>
              </a:spcAft>
              <a:buClr>
                <a:schemeClr val="dk1"/>
              </a:buClr>
              <a:buSzPts val="2600"/>
              <a:buFont typeface="Arial"/>
              <a:buChar char="•"/>
              <a:defRPr sz="2600" b="0" i="0" u="none" strike="noStrike" cap="none">
                <a:solidFill>
                  <a:schemeClr val="dk1"/>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17"/>
          <p:cNvSpPr txBox="1">
            <a:spLocks noGrp="1"/>
          </p:cNvSpPr>
          <p:nvPr>
            <p:ph type="body" idx="2"/>
          </p:nvPr>
        </p:nvSpPr>
        <p:spPr>
          <a:xfrm>
            <a:off x="4648200" y="2324101"/>
            <a:ext cx="4038600" cy="3657600"/>
          </a:xfrm>
          <a:prstGeom prst="rect">
            <a:avLst/>
          </a:prstGeom>
          <a:noFill/>
          <a:ln>
            <a:noFill/>
          </a:ln>
        </p:spPr>
        <p:txBody>
          <a:bodyPr spcFirstLastPara="1" wrap="square" lIns="91425" tIns="45700" rIns="91425" bIns="45700" anchor="t" anchorCtr="0">
            <a:noAutofit/>
          </a:bodyPr>
          <a:lstStyle>
            <a:lvl1pPr marL="457200" marR="0" lvl="0" indent="-393700" algn="l" rtl="0">
              <a:lnSpc>
                <a:spcPct val="100000"/>
              </a:lnSpc>
              <a:spcBef>
                <a:spcPts val="520"/>
              </a:spcBef>
              <a:spcAft>
                <a:spcPts val="0"/>
              </a:spcAft>
              <a:buClr>
                <a:schemeClr val="dk1"/>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43"/>
        <p:cNvGrpSpPr/>
        <p:nvPr/>
      </p:nvGrpSpPr>
      <p:grpSpPr>
        <a:xfrm>
          <a:off x="0" y="0"/>
          <a:ext cx="0" cy="0"/>
          <a:chOff x="0" y="0"/>
          <a:chExt cx="0" cy="0"/>
        </a:xfrm>
      </p:grpSpPr>
      <p:sp>
        <p:nvSpPr>
          <p:cNvPr id="44" name="Google Shape;44;p18"/>
          <p:cNvSpPr txBox="1">
            <a:spLocks noGrp="1"/>
          </p:cNvSpPr>
          <p:nvPr>
            <p:ph type="title"/>
          </p:nvPr>
        </p:nvSpPr>
        <p:spPr>
          <a:xfrm>
            <a:off x="857106" y="4800600"/>
            <a:ext cx="5486400" cy="5667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5" name="Google Shape;45;p18"/>
          <p:cNvSpPr>
            <a:spLocks noGrp="1"/>
          </p:cNvSpPr>
          <p:nvPr>
            <p:ph type="pic" idx="2"/>
          </p:nvPr>
        </p:nvSpPr>
        <p:spPr>
          <a:xfrm>
            <a:off x="857106" y="612775"/>
            <a:ext cx="5486400" cy="4114800"/>
          </a:xfrm>
          <a:prstGeom prst="rect">
            <a:avLst/>
          </a:prstGeom>
          <a:noFill/>
          <a:ln>
            <a:noFill/>
          </a:ln>
        </p:spPr>
      </p:sp>
      <p:sp>
        <p:nvSpPr>
          <p:cNvPr id="46" name="Google Shape;46;p18"/>
          <p:cNvSpPr txBox="1">
            <a:spLocks noGrp="1"/>
          </p:cNvSpPr>
          <p:nvPr>
            <p:ph type="body" idx="1"/>
          </p:nvPr>
        </p:nvSpPr>
        <p:spPr>
          <a:xfrm>
            <a:off x="857106"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apositiva de título">
  <p:cSld name="Diapositiva de título">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457200" y="622300"/>
            <a:ext cx="6743700" cy="14478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500"/>
              <a:buFont typeface="Arial"/>
              <a:buNone/>
              <a:defRPr sz="45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1" name="Google Shape;51;p20"/>
          <p:cNvSpPr txBox="1">
            <a:spLocks noGrp="1"/>
          </p:cNvSpPr>
          <p:nvPr>
            <p:ph type="body" idx="1"/>
          </p:nvPr>
        </p:nvSpPr>
        <p:spPr>
          <a:xfrm>
            <a:off x="457200" y="2324101"/>
            <a:ext cx="8229600" cy="3657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52"/>
        <p:cNvGrpSpPr/>
        <p:nvPr/>
      </p:nvGrpSpPr>
      <p:grpSpPr>
        <a:xfrm>
          <a:off x="0" y="0"/>
          <a:ext cx="0" cy="0"/>
          <a:chOff x="0" y="0"/>
          <a:chExt cx="0" cy="0"/>
        </a:xfrm>
      </p:grpSpPr>
      <p:sp>
        <p:nvSpPr>
          <p:cNvPr id="53" name="Google Shape;53;p21"/>
          <p:cNvSpPr txBox="1">
            <a:spLocks noGrp="1"/>
          </p:cNvSpPr>
          <p:nvPr>
            <p:ph type="title"/>
          </p:nvPr>
        </p:nvSpPr>
        <p:spPr>
          <a:xfrm>
            <a:off x="457200" y="571500"/>
            <a:ext cx="6692900" cy="1460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500"/>
              <a:buFont typeface="Arial"/>
              <a:buNone/>
              <a:defRPr sz="45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4" name="Google Shape;54;p21"/>
          <p:cNvSpPr txBox="1">
            <a:spLocks noGrp="1"/>
          </p:cNvSpPr>
          <p:nvPr>
            <p:ph type="body" idx="1"/>
          </p:nvPr>
        </p:nvSpPr>
        <p:spPr>
          <a:xfrm>
            <a:off x="457200" y="2324100"/>
            <a:ext cx="4038600" cy="3657601"/>
          </a:xfrm>
          <a:prstGeom prst="rect">
            <a:avLst/>
          </a:prstGeom>
          <a:noFill/>
          <a:ln>
            <a:noFill/>
          </a:ln>
        </p:spPr>
        <p:txBody>
          <a:bodyPr spcFirstLastPara="1" wrap="square" lIns="91425" tIns="45700" rIns="91425" bIns="45700" anchor="t" anchorCtr="0">
            <a:noAutofit/>
          </a:bodyPr>
          <a:lstStyle>
            <a:lvl1pPr marL="457200" marR="0" lvl="0" indent="-393700" algn="l" rtl="0">
              <a:lnSpc>
                <a:spcPct val="100000"/>
              </a:lnSpc>
              <a:spcBef>
                <a:spcPts val="520"/>
              </a:spcBef>
              <a:spcAft>
                <a:spcPts val="0"/>
              </a:spcAft>
              <a:buClr>
                <a:schemeClr val="dk1"/>
              </a:buClr>
              <a:buSzPts val="2600"/>
              <a:buFont typeface="Arial"/>
              <a:buChar char="•"/>
              <a:defRPr sz="2600" b="0" i="0" u="none" strike="noStrike" cap="none">
                <a:solidFill>
                  <a:schemeClr val="dk1"/>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21"/>
          <p:cNvSpPr txBox="1">
            <a:spLocks noGrp="1"/>
          </p:cNvSpPr>
          <p:nvPr>
            <p:ph type="body" idx="2"/>
          </p:nvPr>
        </p:nvSpPr>
        <p:spPr>
          <a:xfrm>
            <a:off x="4648200" y="2324101"/>
            <a:ext cx="4038600" cy="3657600"/>
          </a:xfrm>
          <a:prstGeom prst="rect">
            <a:avLst/>
          </a:prstGeom>
          <a:noFill/>
          <a:ln>
            <a:noFill/>
          </a:ln>
        </p:spPr>
        <p:txBody>
          <a:bodyPr spcFirstLastPara="1" wrap="square" lIns="91425" tIns="45700" rIns="91425" bIns="45700" anchor="t" anchorCtr="0">
            <a:noAutofit/>
          </a:bodyPr>
          <a:lstStyle>
            <a:lvl1pPr marL="457200" marR="0" lvl="0" indent="-393700" algn="l" rtl="0">
              <a:lnSpc>
                <a:spcPct val="100000"/>
              </a:lnSpc>
              <a:spcBef>
                <a:spcPts val="520"/>
              </a:spcBef>
              <a:spcAft>
                <a:spcPts val="0"/>
              </a:spcAft>
              <a:buClr>
                <a:schemeClr val="dk1"/>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Encabezado de sección">
  <p:cSld name="Encabezado de sección">
    <p:spTree>
      <p:nvGrpSpPr>
        <p:cNvPr id="1" name="Shape 56"/>
        <p:cNvGrpSpPr/>
        <p:nvPr/>
      </p:nvGrpSpPr>
      <p:grpSpPr>
        <a:xfrm>
          <a:off x="0" y="0"/>
          <a:ext cx="0" cy="0"/>
          <a:chOff x="0" y="0"/>
          <a:chExt cx="0" cy="0"/>
        </a:xfrm>
      </p:grpSpPr>
      <p:sp>
        <p:nvSpPr>
          <p:cNvPr id="57" name="Google Shape;57;p22"/>
          <p:cNvSpPr txBox="1">
            <a:spLocks noGrp="1"/>
          </p:cNvSpPr>
          <p:nvPr>
            <p:ph type="title"/>
          </p:nvPr>
        </p:nvSpPr>
        <p:spPr>
          <a:xfrm>
            <a:off x="3156961" y="4800600"/>
            <a:ext cx="5486400" cy="5667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8" name="Google Shape;58;p22"/>
          <p:cNvSpPr>
            <a:spLocks noGrp="1"/>
          </p:cNvSpPr>
          <p:nvPr>
            <p:ph type="pic" idx="2"/>
          </p:nvPr>
        </p:nvSpPr>
        <p:spPr>
          <a:xfrm>
            <a:off x="3156961" y="612775"/>
            <a:ext cx="5486400" cy="4114800"/>
          </a:xfrm>
          <a:prstGeom prst="rect">
            <a:avLst/>
          </a:prstGeom>
          <a:noFill/>
          <a:ln>
            <a:noFill/>
          </a:ln>
        </p:spPr>
      </p:sp>
      <p:sp>
        <p:nvSpPr>
          <p:cNvPr id="59" name="Google Shape;59;p22"/>
          <p:cNvSpPr txBox="1">
            <a:spLocks noGrp="1"/>
          </p:cNvSpPr>
          <p:nvPr>
            <p:ph type="body" idx="1"/>
          </p:nvPr>
        </p:nvSpPr>
        <p:spPr>
          <a:xfrm>
            <a:off x="3156961"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ncabezado de sección">
  <p:cSld name="Encabezado de sección">
    <p:spTree>
      <p:nvGrpSpPr>
        <p:cNvPr id="1" name="Shape 62"/>
        <p:cNvGrpSpPr/>
        <p:nvPr/>
      </p:nvGrpSpPr>
      <p:grpSpPr>
        <a:xfrm>
          <a:off x="0" y="0"/>
          <a:ext cx="0" cy="0"/>
          <a:chOff x="0" y="0"/>
          <a:chExt cx="0" cy="0"/>
        </a:xfrm>
      </p:grpSpPr>
      <p:sp>
        <p:nvSpPr>
          <p:cNvPr id="63" name="Google Shape;63;p24"/>
          <p:cNvSpPr txBox="1">
            <a:spLocks noGrp="1"/>
          </p:cNvSpPr>
          <p:nvPr>
            <p:ph type="title"/>
          </p:nvPr>
        </p:nvSpPr>
        <p:spPr>
          <a:xfrm>
            <a:off x="457200" y="622300"/>
            <a:ext cx="6743700" cy="14478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500"/>
              <a:buFont typeface="Arial"/>
              <a:buNone/>
              <a:defRPr sz="45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4" name="Google Shape;64;p24"/>
          <p:cNvSpPr txBox="1">
            <a:spLocks noGrp="1"/>
          </p:cNvSpPr>
          <p:nvPr>
            <p:ph type="body" idx="1"/>
          </p:nvPr>
        </p:nvSpPr>
        <p:spPr>
          <a:xfrm>
            <a:off x="457200" y="2324101"/>
            <a:ext cx="8229600" cy="3657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ólo el título">
  <p:cSld name="Sólo el título">
    <p:spTree>
      <p:nvGrpSpPr>
        <p:cNvPr id="1" name="Shape 65"/>
        <p:cNvGrpSpPr/>
        <p:nvPr/>
      </p:nvGrpSpPr>
      <p:grpSpPr>
        <a:xfrm>
          <a:off x="0" y="0"/>
          <a:ext cx="0" cy="0"/>
          <a:chOff x="0" y="0"/>
          <a:chExt cx="0" cy="0"/>
        </a:xfrm>
      </p:grpSpPr>
      <p:sp>
        <p:nvSpPr>
          <p:cNvPr id="66" name="Google Shape;66;p25"/>
          <p:cNvSpPr txBox="1">
            <a:spLocks noGrp="1"/>
          </p:cNvSpPr>
          <p:nvPr>
            <p:ph type="title"/>
          </p:nvPr>
        </p:nvSpPr>
        <p:spPr>
          <a:xfrm>
            <a:off x="457200" y="571500"/>
            <a:ext cx="6692900" cy="1460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500"/>
              <a:buFont typeface="Arial"/>
              <a:buNone/>
              <a:defRPr sz="45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7" name="Google Shape;67;p25"/>
          <p:cNvSpPr txBox="1">
            <a:spLocks noGrp="1"/>
          </p:cNvSpPr>
          <p:nvPr>
            <p:ph type="body" idx="1"/>
          </p:nvPr>
        </p:nvSpPr>
        <p:spPr>
          <a:xfrm>
            <a:off x="457200" y="2324100"/>
            <a:ext cx="4038600" cy="3657601"/>
          </a:xfrm>
          <a:prstGeom prst="rect">
            <a:avLst/>
          </a:prstGeom>
          <a:noFill/>
          <a:ln>
            <a:noFill/>
          </a:ln>
        </p:spPr>
        <p:txBody>
          <a:bodyPr spcFirstLastPara="1" wrap="square" lIns="91425" tIns="45700" rIns="91425" bIns="45700" anchor="t" anchorCtr="0">
            <a:noAutofit/>
          </a:bodyPr>
          <a:lstStyle>
            <a:lvl1pPr marL="457200" marR="0" lvl="0" indent="-393700" algn="l" rtl="0">
              <a:lnSpc>
                <a:spcPct val="100000"/>
              </a:lnSpc>
              <a:spcBef>
                <a:spcPts val="520"/>
              </a:spcBef>
              <a:spcAft>
                <a:spcPts val="0"/>
              </a:spcAft>
              <a:buClr>
                <a:schemeClr val="dk1"/>
              </a:buClr>
              <a:buSzPts val="2600"/>
              <a:buFont typeface="Arial"/>
              <a:buChar char="•"/>
              <a:defRPr sz="2600" b="0" i="0" u="none" strike="noStrike" cap="none">
                <a:solidFill>
                  <a:schemeClr val="dk1"/>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25"/>
          <p:cNvSpPr txBox="1">
            <a:spLocks noGrp="1"/>
          </p:cNvSpPr>
          <p:nvPr>
            <p:ph type="body" idx="2"/>
          </p:nvPr>
        </p:nvSpPr>
        <p:spPr>
          <a:xfrm>
            <a:off x="4648200" y="2324101"/>
            <a:ext cx="4038600" cy="3657600"/>
          </a:xfrm>
          <a:prstGeom prst="rect">
            <a:avLst/>
          </a:prstGeom>
          <a:noFill/>
          <a:ln>
            <a:noFill/>
          </a:ln>
        </p:spPr>
        <p:txBody>
          <a:bodyPr spcFirstLastPara="1" wrap="square" lIns="91425" tIns="45700" rIns="91425" bIns="45700" anchor="t" anchorCtr="0">
            <a:noAutofit/>
          </a:bodyPr>
          <a:lstStyle>
            <a:lvl1pPr marL="457200" marR="0" lvl="0" indent="-393700" algn="l" rtl="0">
              <a:lnSpc>
                <a:spcPct val="100000"/>
              </a:lnSpc>
              <a:spcBef>
                <a:spcPts val="520"/>
              </a:spcBef>
              <a:spcAft>
                <a:spcPts val="0"/>
              </a:spcAft>
              <a:buClr>
                <a:schemeClr val="dk1"/>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En blanco">
  <p:cSld name="En blanco">
    <p:spTree>
      <p:nvGrpSpPr>
        <p:cNvPr id="1" name="Shape 69"/>
        <p:cNvGrpSpPr/>
        <p:nvPr/>
      </p:nvGrpSpPr>
      <p:grpSpPr>
        <a:xfrm>
          <a:off x="0" y="0"/>
          <a:ext cx="0" cy="0"/>
          <a:chOff x="0" y="0"/>
          <a:chExt cx="0" cy="0"/>
        </a:xfrm>
      </p:grpSpPr>
      <p:sp>
        <p:nvSpPr>
          <p:cNvPr id="70" name="Google Shape;70;p26"/>
          <p:cNvSpPr txBox="1">
            <a:spLocks noGrp="1"/>
          </p:cNvSpPr>
          <p:nvPr>
            <p:ph type="title"/>
          </p:nvPr>
        </p:nvSpPr>
        <p:spPr>
          <a:xfrm>
            <a:off x="3156961" y="4800600"/>
            <a:ext cx="5486400" cy="5667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1" name="Google Shape;71;p26"/>
          <p:cNvSpPr>
            <a:spLocks noGrp="1"/>
          </p:cNvSpPr>
          <p:nvPr>
            <p:ph type="pic" idx="2"/>
          </p:nvPr>
        </p:nvSpPr>
        <p:spPr>
          <a:xfrm>
            <a:off x="3156961" y="612775"/>
            <a:ext cx="5486400" cy="4114800"/>
          </a:xfrm>
          <a:prstGeom prst="rect">
            <a:avLst/>
          </a:prstGeom>
          <a:noFill/>
          <a:ln>
            <a:noFill/>
          </a:ln>
        </p:spPr>
      </p:sp>
      <p:sp>
        <p:nvSpPr>
          <p:cNvPr id="72" name="Google Shape;72;p26"/>
          <p:cNvSpPr txBox="1">
            <a:spLocks noGrp="1"/>
          </p:cNvSpPr>
          <p:nvPr>
            <p:ph type="body" idx="1"/>
          </p:nvPr>
        </p:nvSpPr>
        <p:spPr>
          <a:xfrm>
            <a:off x="3156961"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parador Capítulo" type="secHead">
  <p:cSld name="SECTION_HEADER">
    <p:spTree>
      <p:nvGrpSpPr>
        <p:cNvPr id="1" name="Shape 75"/>
        <p:cNvGrpSpPr/>
        <p:nvPr/>
      </p:nvGrpSpPr>
      <p:grpSpPr>
        <a:xfrm>
          <a:off x="0" y="0"/>
          <a:ext cx="0" cy="0"/>
          <a:chOff x="0" y="0"/>
          <a:chExt cx="0" cy="0"/>
        </a:xfrm>
      </p:grpSpPr>
      <p:sp>
        <p:nvSpPr>
          <p:cNvPr id="76" name="Google Shape;76;p28"/>
          <p:cNvSpPr txBox="1">
            <a:spLocks noGrp="1"/>
          </p:cNvSpPr>
          <p:nvPr>
            <p:ph type="title"/>
          </p:nvPr>
        </p:nvSpPr>
        <p:spPr>
          <a:xfrm>
            <a:off x="722313" y="2129310"/>
            <a:ext cx="7772400" cy="124739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lt1"/>
              </a:buClr>
              <a:buSzPts val="4000"/>
              <a:buFont typeface="Arial"/>
              <a:buNone/>
              <a:defRPr sz="40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7" name="Google Shape;77;p28"/>
          <p:cNvSpPr txBox="1">
            <a:spLocks noGrp="1"/>
          </p:cNvSpPr>
          <p:nvPr>
            <p:ph type="body" idx="1"/>
          </p:nvPr>
        </p:nvSpPr>
        <p:spPr>
          <a:xfrm>
            <a:off x="722313" y="1338867"/>
            <a:ext cx="7772400" cy="784083"/>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480"/>
              </a:spcBef>
              <a:spcAft>
                <a:spcPts val="0"/>
              </a:spcAft>
              <a:buClr>
                <a:srgbClr val="FFFFFF"/>
              </a:buClr>
              <a:buSzPts val="2400"/>
              <a:buFont typeface="Arial"/>
              <a:buNone/>
              <a:defRPr sz="2400" b="0" i="0" u="none" strike="noStrike" cap="none">
                <a:solidFill>
                  <a:srgbClr val="FFFFFF"/>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iapositiva de título">
  <p:cSld name="Diapositiva de título">
    <p:spTree>
      <p:nvGrpSpPr>
        <p:cNvPr id="1" name="Shape 82"/>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inal" type="blank">
  <p:cSld name="BLANK">
    <p:spTree>
      <p:nvGrpSpPr>
        <p:cNvPr id="1" name="Shape 8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7.xml"/><Relationship Id="rId1" Type="http://schemas.openxmlformats.org/officeDocument/2006/relationships/slideLayout" Target="../slideLayouts/slideLayout15.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8.xml"/><Relationship Id="rId1" Type="http://schemas.openxmlformats.org/officeDocument/2006/relationships/slideLayout" Target="../slideLayouts/slideLayout16.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9.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pic>
        <p:nvPicPr>
          <p:cNvPr id="15" name="Google Shape;15;p7" descr="Plantilla ppt DDT2.png"/>
          <p:cNvPicPr preferRelativeResize="0"/>
          <p:nvPr/>
        </p:nvPicPr>
        <p:blipFill rotWithShape="1">
          <a:blip r:embed="rId3">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
        <p:cNvGrpSpPr/>
        <p:nvPr/>
      </p:nvGrpSpPr>
      <p:grpSpPr>
        <a:xfrm>
          <a:off x="0" y="0"/>
          <a:ext cx="0" cy="0"/>
          <a:chOff x="0" y="0"/>
          <a:chExt cx="0" cy="0"/>
        </a:xfrm>
      </p:grpSpPr>
      <p:pic>
        <p:nvPicPr>
          <p:cNvPr id="19" name="Google Shape;19;p9" descr="Plantilla ppt DDT9.png"/>
          <p:cNvPicPr preferRelativeResize="0"/>
          <p:nvPr/>
        </p:nvPicPr>
        <p:blipFill rotWithShape="1">
          <a:blip r:embed="rId5">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
        <p:cNvGrpSpPr/>
        <p:nvPr/>
      </p:nvGrpSpPr>
      <p:grpSpPr>
        <a:xfrm>
          <a:off x="0" y="0"/>
          <a:ext cx="0" cy="0"/>
          <a:chOff x="0" y="0"/>
          <a:chExt cx="0" cy="0"/>
        </a:xfrm>
      </p:grpSpPr>
      <p:pic>
        <p:nvPicPr>
          <p:cNvPr id="32" name="Google Shape;32;p13" descr="Plantilla ppt DDT.png"/>
          <p:cNvPicPr preferRelativeResize="0"/>
          <p:nvPr/>
        </p:nvPicPr>
        <p:blipFill rotWithShape="1">
          <a:blip r:embed="rId3">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
        <p:cNvGrpSpPr/>
        <p:nvPr/>
      </p:nvGrpSpPr>
      <p:grpSpPr>
        <a:xfrm>
          <a:off x="0" y="0"/>
          <a:ext cx="0" cy="0"/>
          <a:chOff x="0" y="0"/>
          <a:chExt cx="0" cy="0"/>
        </a:xfrm>
      </p:grpSpPr>
      <p:pic>
        <p:nvPicPr>
          <p:cNvPr id="35" name="Google Shape;35;p15" descr="Plantilla ppt DDT3.png"/>
          <p:cNvPicPr preferRelativeResize="0"/>
          <p:nvPr/>
        </p:nvPicPr>
        <p:blipFill rotWithShape="1">
          <a:blip r:embed="rId5">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
        <p:cNvGrpSpPr/>
        <p:nvPr/>
      </p:nvGrpSpPr>
      <p:grpSpPr>
        <a:xfrm>
          <a:off x="0" y="0"/>
          <a:ext cx="0" cy="0"/>
          <a:chOff x="0" y="0"/>
          <a:chExt cx="0" cy="0"/>
        </a:xfrm>
      </p:grpSpPr>
      <p:pic>
        <p:nvPicPr>
          <p:cNvPr id="48" name="Google Shape;48;p19" descr="Plantilla ppt DDT4.png"/>
          <p:cNvPicPr preferRelativeResize="0"/>
          <p:nvPr/>
        </p:nvPicPr>
        <p:blipFill rotWithShape="1">
          <a:blip r:embed="rId5">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
        <p:cNvGrpSpPr/>
        <p:nvPr/>
      </p:nvGrpSpPr>
      <p:grpSpPr>
        <a:xfrm>
          <a:off x="0" y="0"/>
          <a:ext cx="0" cy="0"/>
          <a:chOff x="0" y="0"/>
          <a:chExt cx="0" cy="0"/>
        </a:xfrm>
      </p:grpSpPr>
      <p:pic>
        <p:nvPicPr>
          <p:cNvPr id="61" name="Google Shape;61;p23" descr="Plantilla ppt DDT10.png"/>
          <p:cNvPicPr preferRelativeResize="0"/>
          <p:nvPr/>
        </p:nvPicPr>
        <p:blipFill rotWithShape="1">
          <a:blip r:embed="rId5">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
        <p:cNvGrpSpPr/>
        <p:nvPr/>
      </p:nvGrpSpPr>
      <p:grpSpPr>
        <a:xfrm>
          <a:off x="0" y="0"/>
          <a:ext cx="0" cy="0"/>
          <a:chOff x="0" y="0"/>
          <a:chExt cx="0" cy="0"/>
        </a:xfrm>
      </p:grpSpPr>
      <p:pic>
        <p:nvPicPr>
          <p:cNvPr id="74" name="Google Shape;74;p27" descr="Plantilla ppt DDT5.png"/>
          <p:cNvPicPr preferRelativeResize="0"/>
          <p:nvPr/>
        </p:nvPicPr>
        <p:blipFill rotWithShape="1">
          <a:blip r:embed="rId3">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
        <p:cNvGrpSpPr/>
        <p:nvPr/>
      </p:nvGrpSpPr>
      <p:grpSpPr>
        <a:xfrm>
          <a:off x="0" y="0"/>
          <a:ext cx="0" cy="0"/>
          <a:chOff x="0" y="0"/>
          <a:chExt cx="0" cy="0"/>
        </a:xfrm>
      </p:grpSpPr>
      <p:pic>
        <p:nvPicPr>
          <p:cNvPr id="79" name="Google Shape;79;p29" descr="Plantilla ppt DDT11.png"/>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80" name="Google Shape;80;p29"/>
          <p:cNvSpPr txBox="1"/>
          <p:nvPr/>
        </p:nvSpPr>
        <p:spPr>
          <a:xfrm>
            <a:off x="722313" y="2129310"/>
            <a:ext cx="7772400" cy="124739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000"/>
              <a:buFont typeface="Arial"/>
              <a:buNone/>
            </a:pPr>
            <a:r>
              <a:rPr lang="es-CL" sz="4000" b="1" i="0" u="none" strike="noStrike" cap="none">
                <a:solidFill>
                  <a:schemeClr val="lt1"/>
                </a:solidFill>
                <a:latin typeface="Arial"/>
                <a:ea typeface="Arial"/>
                <a:cs typeface="Arial"/>
                <a:sym typeface="Arial"/>
              </a:rPr>
              <a:t>CLIC PARA EDITAR TÍTULO</a:t>
            </a:r>
            <a:endParaRPr sz="4000" b="1" i="0" u="none" strike="noStrike" cap="none">
              <a:solidFill>
                <a:schemeClr val="lt1"/>
              </a:solidFill>
              <a:latin typeface="Arial"/>
              <a:ea typeface="Arial"/>
              <a:cs typeface="Arial"/>
              <a:sym typeface="Arial"/>
            </a:endParaRPr>
          </a:p>
        </p:txBody>
      </p:sp>
      <p:sp>
        <p:nvSpPr>
          <p:cNvPr id="81" name="Google Shape;81;p29"/>
          <p:cNvSpPr txBox="1"/>
          <p:nvPr/>
        </p:nvSpPr>
        <p:spPr>
          <a:xfrm>
            <a:off x="722313" y="1338867"/>
            <a:ext cx="7772400" cy="78408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FFFFFF"/>
              </a:buClr>
              <a:buSzPts val="2400"/>
              <a:buFont typeface="Arial"/>
              <a:buNone/>
            </a:pPr>
            <a:r>
              <a:rPr lang="es-CL" sz="2400" b="0" i="0" u="none" strike="noStrike" cap="none">
                <a:solidFill>
                  <a:srgbClr val="FFFFFF"/>
                </a:solidFill>
                <a:latin typeface="Arial"/>
                <a:ea typeface="Arial"/>
                <a:cs typeface="Arial"/>
                <a:sym typeface="Arial"/>
              </a:rPr>
              <a:t>Haga clic para modificar el estilo de texto del patrón</a:t>
            </a:r>
            <a:endParaRPr sz="2400" b="0" i="0" u="none" strike="noStrike" cap="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pic>
        <p:nvPicPr>
          <p:cNvPr id="84" name="Google Shape;84;p31" descr="Plantilla ppt DDT6.png"/>
          <p:cNvPicPr preferRelativeResize="0"/>
          <p:nvPr/>
        </p:nvPicPr>
        <p:blipFill rotWithShape="1">
          <a:blip r:embed="rId3">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
          <p:cNvSpPr txBox="1">
            <a:spLocks noGrp="1"/>
          </p:cNvSpPr>
          <p:nvPr>
            <p:ph type="subTitle" idx="1"/>
          </p:nvPr>
        </p:nvSpPr>
        <p:spPr>
          <a:xfrm>
            <a:off x="5153891" y="4103253"/>
            <a:ext cx="3990109" cy="207587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lt1"/>
              </a:buClr>
              <a:buSzPts val="4000"/>
              <a:buNone/>
            </a:pPr>
            <a:r>
              <a:rPr lang="es-CL" sz="4000" b="1" dirty="0"/>
              <a:t>LXIV</a:t>
            </a:r>
            <a:endParaRPr dirty="0"/>
          </a:p>
          <a:p>
            <a:pPr marL="0" lvl="0" indent="0" algn="l" rtl="0">
              <a:lnSpc>
                <a:spcPct val="100000"/>
              </a:lnSpc>
              <a:spcBef>
                <a:spcPts val="800"/>
              </a:spcBef>
              <a:spcAft>
                <a:spcPts val="0"/>
              </a:spcAft>
              <a:buClr>
                <a:schemeClr val="lt1"/>
              </a:buClr>
              <a:buSzPts val="4000"/>
              <a:buNone/>
            </a:pPr>
            <a:r>
              <a:rPr lang="es-CL" sz="4000" b="1" dirty="0"/>
              <a:t>Concurso Patentar para Transferir</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a:spLocks noGrp="1"/>
          </p:cNvSpPr>
          <p:nvPr>
            <p:ph type="title"/>
          </p:nvPr>
        </p:nvSpPr>
        <p:spPr>
          <a:xfrm>
            <a:off x="457199" y="622300"/>
            <a:ext cx="6960637" cy="1447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s-CL" sz="2800" b="0"/>
              <a:t>LXIV </a:t>
            </a:r>
            <a:r>
              <a:rPr lang="es-CL" sz="2800" b="0" dirty="0"/>
              <a:t>Concurso Patentar para Transferir</a:t>
            </a:r>
            <a:br>
              <a:rPr lang="es-CL" sz="2800" b="0" dirty="0"/>
            </a:br>
            <a:endParaRPr sz="2800" b="0" dirty="0"/>
          </a:p>
        </p:txBody>
      </p:sp>
      <p:sp>
        <p:nvSpPr>
          <p:cNvPr id="97" name="Google Shape;97;p2"/>
          <p:cNvSpPr txBox="1">
            <a:spLocks noGrp="1"/>
          </p:cNvSpPr>
          <p:nvPr>
            <p:ph type="body" idx="1"/>
          </p:nvPr>
        </p:nvSpPr>
        <p:spPr>
          <a:xfrm>
            <a:off x="457200" y="2324101"/>
            <a:ext cx="8229600" cy="3657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4000"/>
              <a:buNone/>
            </a:pPr>
            <a:r>
              <a:rPr lang="es-CL" sz="4000" b="1" i="1">
                <a:latin typeface="Century Gothic"/>
                <a:ea typeface="Century Gothic"/>
                <a:cs typeface="Century Gothic"/>
                <a:sym typeface="Century Gothic"/>
              </a:rPr>
              <a:t>Título			</a:t>
            </a:r>
            <a:r>
              <a:rPr lang="es-CL" sz="3200"/>
              <a:t>	</a:t>
            </a:r>
            <a:endParaRPr/>
          </a:p>
          <a:p>
            <a:pPr marL="0" lvl="0" indent="0" algn="ctr" rtl="0">
              <a:lnSpc>
                <a:spcPct val="100000"/>
              </a:lnSpc>
              <a:spcBef>
                <a:spcPts val="640"/>
              </a:spcBef>
              <a:spcAft>
                <a:spcPts val="0"/>
              </a:spcAft>
              <a:buClr>
                <a:schemeClr val="dk1"/>
              </a:buClr>
              <a:buSzPts val="3200"/>
              <a:buNone/>
            </a:pPr>
            <a:r>
              <a:rPr lang="es-CL" sz="3200"/>
              <a:t>								</a:t>
            </a:r>
            <a:endParaRPr/>
          </a:p>
          <a:p>
            <a:pPr marL="0" lvl="0" indent="0" algn="ctr" rtl="0">
              <a:lnSpc>
                <a:spcPct val="100000"/>
              </a:lnSpc>
              <a:spcBef>
                <a:spcPts val="640"/>
              </a:spcBef>
              <a:spcAft>
                <a:spcPts val="0"/>
              </a:spcAft>
              <a:buClr>
                <a:schemeClr val="dk1"/>
              </a:buClr>
              <a:buSzPts val="3200"/>
              <a:buNone/>
            </a:pPr>
            <a:r>
              <a:rPr lang="es-CL" sz="3200"/>
              <a:t>											</a:t>
            </a:r>
            <a:endParaRPr/>
          </a:p>
          <a:p>
            <a:pPr marL="0" lvl="0" indent="0" algn="ctr" rtl="0">
              <a:lnSpc>
                <a:spcPct val="100000"/>
              </a:lnSpc>
              <a:spcBef>
                <a:spcPts val="640"/>
              </a:spcBef>
              <a:spcAft>
                <a:spcPts val="0"/>
              </a:spcAft>
              <a:buClr>
                <a:schemeClr val="dk1"/>
              </a:buClr>
              <a:buSzPts val="3200"/>
              <a:buNone/>
            </a:pPr>
            <a:r>
              <a:rPr lang="es-CL" sz="3200"/>
              <a:t>											</a:t>
            </a:r>
            <a:endParaRPr/>
          </a:p>
          <a:p>
            <a:pPr marL="0" lvl="0" indent="0" algn="ctr" rtl="0">
              <a:lnSpc>
                <a:spcPct val="100000"/>
              </a:lnSpc>
              <a:spcBef>
                <a:spcPts val="640"/>
              </a:spcBef>
              <a:spcAft>
                <a:spcPts val="0"/>
              </a:spcAft>
              <a:buClr>
                <a:schemeClr val="dk1"/>
              </a:buClr>
              <a:buSzPts val="3200"/>
              <a:buNone/>
            </a:pPr>
            <a:r>
              <a:rPr lang="es-CL" sz="3200"/>
              <a:t>											</a:t>
            </a:r>
            <a:endParaRPr/>
          </a:p>
          <a:p>
            <a:pPr marL="0" lvl="0" indent="0" algn="ctr" rtl="0">
              <a:lnSpc>
                <a:spcPct val="100000"/>
              </a:lnSpc>
              <a:spcBef>
                <a:spcPts val="640"/>
              </a:spcBef>
              <a:spcAft>
                <a:spcPts val="0"/>
              </a:spcAft>
              <a:buClr>
                <a:schemeClr val="dk1"/>
              </a:buClr>
              <a:buSzPts val="3200"/>
              <a:buNone/>
            </a:pPr>
            <a:endParaRPr sz="3200"/>
          </a:p>
        </p:txBody>
      </p:sp>
      <p:sp>
        <p:nvSpPr>
          <p:cNvPr id="98" name="Google Shape;98;p2"/>
          <p:cNvSpPr txBox="1"/>
          <p:nvPr/>
        </p:nvSpPr>
        <p:spPr>
          <a:xfrm>
            <a:off x="584200" y="2843646"/>
            <a:ext cx="8035636" cy="268085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Arial"/>
              <a:buNone/>
            </a:pPr>
            <a:endParaRPr sz="3600" b="1" i="1" u="none" strike="noStrike" cap="none">
              <a:solidFill>
                <a:schemeClr val="dk1"/>
              </a:solidFill>
              <a:latin typeface="Century Gothic"/>
              <a:ea typeface="Century Gothic"/>
              <a:cs typeface="Century Gothic"/>
              <a:sym typeface="Century Gothic"/>
            </a:endParaRPr>
          </a:p>
        </p:txBody>
      </p:sp>
      <p:sp>
        <p:nvSpPr>
          <p:cNvPr id="99" name="Google Shape;99;p2"/>
          <p:cNvSpPr txBox="1"/>
          <p:nvPr/>
        </p:nvSpPr>
        <p:spPr>
          <a:xfrm>
            <a:off x="517236" y="3067650"/>
            <a:ext cx="465242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El título debe ser simple y explicativo.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Indicar nombre académico y unidad académica.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p:cNvSpPr txBox="1">
            <a:spLocks noGrp="1"/>
          </p:cNvSpPr>
          <p:nvPr>
            <p:ph type="title"/>
          </p:nvPr>
        </p:nvSpPr>
        <p:spPr>
          <a:xfrm>
            <a:off x="457200" y="622300"/>
            <a:ext cx="6743700" cy="1447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4000"/>
              <a:buFont typeface="Century Gothic"/>
              <a:buNone/>
            </a:pPr>
            <a:r>
              <a:rPr lang="es-CL" sz="4000" i="1">
                <a:latin typeface="Century Gothic"/>
                <a:ea typeface="Century Gothic"/>
                <a:cs typeface="Century Gothic"/>
                <a:sym typeface="Century Gothic"/>
              </a:rPr>
              <a:t>Problema que soluciona</a:t>
            </a:r>
            <a:endParaRPr/>
          </a:p>
        </p:txBody>
      </p:sp>
      <p:sp>
        <p:nvSpPr>
          <p:cNvPr id="106" name="Google Shape;106;p3"/>
          <p:cNvSpPr txBox="1"/>
          <p:nvPr/>
        </p:nvSpPr>
        <p:spPr>
          <a:xfrm>
            <a:off x="457201" y="1700768"/>
            <a:ext cx="6457166"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Indicar cual es </a:t>
            </a:r>
            <a:r>
              <a:rPr lang="es-CL" sz="1800">
                <a:solidFill>
                  <a:srgbClr val="FF0000"/>
                </a:solidFill>
                <a:latin typeface="Calibri"/>
                <a:ea typeface="Calibri"/>
                <a:cs typeface="Calibri"/>
                <a:sym typeface="Calibri"/>
              </a:rPr>
              <a:t>la </a:t>
            </a:r>
            <a:r>
              <a:rPr lang="es-CL" sz="1800" b="0" i="0" u="none" strike="noStrike" cap="none">
                <a:solidFill>
                  <a:srgbClr val="FF0000"/>
                </a:solidFill>
                <a:latin typeface="Calibri"/>
                <a:ea typeface="Calibri"/>
                <a:cs typeface="Calibri"/>
                <a:sym typeface="Calibri"/>
              </a:rPr>
              <a:t>“</a:t>
            </a:r>
            <a:r>
              <a:rPr lang="es-CL" sz="1800">
                <a:solidFill>
                  <a:srgbClr val="FF0000"/>
                </a:solidFill>
                <a:latin typeface="Calibri"/>
                <a:ea typeface="Calibri"/>
                <a:cs typeface="Calibri"/>
                <a:sym typeface="Calibri"/>
              </a:rPr>
              <a:t>necesidad</a:t>
            </a:r>
            <a:r>
              <a:rPr lang="es-CL" sz="1800" b="0" i="0" u="none" strike="noStrike" cap="none">
                <a:solidFill>
                  <a:srgbClr val="FF0000"/>
                </a:solidFill>
                <a:latin typeface="Calibri"/>
                <a:ea typeface="Calibri"/>
                <a:cs typeface="Calibri"/>
                <a:sym typeface="Calibri"/>
              </a:rPr>
              <a:t>” identificad</a:t>
            </a:r>
            <a:r>
              <a:rPr lang="es-CL" sz="1800">
                <a:solidFill>
                  <a:srgbClr val="FF0000"/>
                </a:solidFill>
                <a:latin typeface="Calibri"/>
                <a:ea typeface="Calibri"/>
                <a:cs typeface="Calibri"/>
                <a:sym typeface="Calibri"/>
              </a:rPr>
              <a:t>a</a:t>
            </a:r>
            <a:r>
              <a:rPr lang="es-CL" sz="1800" b="0" i="0" u="none" strike="noStrike" cap="none">
                <a:solidFill>
                  <a:srgbClr val="FF0000"/>
                </a:solidFill>
                <a:latin typeface="Calibri"/>
                <a:ea typeface="Calibri"/>
                <a:cs typeface="Calibri"/>
                <a:sym typeface="Calibri"/>
              </a:rPr>
              <a:t> para la industria, incorporando si tiene datos u opiniones de líderes de la industria que validen el problema planteado que se busca solucionar.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4"/>
          <p:cNvSpPr txBox="1">
            <a:spLocks noGrp="1"/>
          </p:cNvSpPr>
          <p:nvPr>
            <p:ph type="title"/>
          </p:nvPr>
        </p:nvSpPr>
        <p:spPr>
          <a:xfrm>
            <a:off x="457200" y="571500"/>
            <a:ext cx="6692900" cy="1460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4000"/>
              <a:buFont typeface="Century Gothic"/>
              <a:buNone/>
            </a:pPr>
            <a:r>
              <a:rPr lang="es-CL" sz="4000" i="1">
                <a:latin typeface="Century Gothic"/>
                <a:ea typeface="Century Gothic"/>
                <a:cs typeface="Century Gothic"/>
                <a:sym typeface="Century Gothic"/>
              </a:rPr>
              <a:t>La solución </a:t>
            </a:r>
            <a:endParaRPr/>
          </a:p>
        </p:txBody>
      </p:sp>
      <p:sp>
        <p:nvSpPr>
          <p:cNvPr id="112" name="Google Shape;112;p4"/>
          <p:cNvSpPr/>
          <p:nvPr/>
        </p:nvSpPr>
        <p:spPr>
          <a:xfrm>
            <a:off x="457200" y="1317389"/>
            <a:ext cx="7447935" cy="5035353"/>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Señale claramente en qué consiste la solución propuesta y cómo est</a:t>
            </a:r>
            <a:r>
              <a:rPr lang="es-CL" sz="1800">
                <a:solidFill>
                  <a:srgbClr val="FF0000"/>
                </a:solidFill>
                <a:latin typeface="Calibri"/>
                <a:ea typeface="Calibri"/>
                <a:cs typeface="Calibri"/>
                <a:sym typeface="Calibri"/>
              </a:rPr>
              <a:t>a</a:t>
            </a:r>
            <a:r>
              <a:rPr lang="es-CL" sz="1800" b="0" i="0" u="none" strike="noStrike" cap="none">
                <a:solidFill>
                  <a:srgbClr val="FF0000"/>
                </a:solidFill>
                <a:latin typeface="Calibri"/>
                <a:ea typeface="Calibri"/>
                <a:cs typeface="Calibri"/>
                <a:sym typeface="Calibri"/>
              </a:rPr>
              <a:t> permitirá resolver el problema identificado</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rgbClr val="FF0000"/>
              </a:solidFill>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800"/>
              <a:buFont typeface="Arial"/>
              <a:buNone/>
            </a:pPr>
            <a:r>
              <a:rPr lang="es-CL" sz="1800" b="0" i="0" u="sng" strike="noStrike" cap="none">
                <a:solidFill>
                  <a:srgbClr val="FF0000"/>
                </a:solidFill>
                <a:latin typeface="Calibri"/>
                <a:ea typeface="Calibri"/>
                <a:cs typeface="Calibri"/>
                <a:sym typeface="Calibri"/>
              </a:rPr>
              <a:t>Para lo anterior puede ser útil identificar:</a:t>
            </a:r>
            <a:endParaRPr sz="1400" b="0" i="0" u="none" strike="noStrike" cap="none">
              <a:solidFill>
                <a:srgbClr val="000000"/>
              </a:solidFill>
              <a:latin typeface="Arial"/>
              <a:ea typeface="Arial"/>
              <a:cs typeface="Arial"/>
              <a:sym typeface="Arial"/>
            </a:endParaRPr>
          </a:p>
          <a:p>
            <a:pPr marL="214313" marR="0" lvl="0" indent="-214313" algn="l" rtl="0">
              <a:lnSpc>
                <a:spcPct val="115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¿A quién está dirigida, a quién beneficia?</a:t>
            </a:r>
            <a:endParaRPr sz="1400" b="0" i="0" u="none" strike="noStrike" cap="none">
              <a:solidFill>
                <a:srgbClr val="000000"/>
              </a:solidFill>
              <a:latin typeface="Arial"/>
              <a:ea typeface="Arial"/>
              <a:cs typeface="Arial"/>
              <a:sym typeface="Arial"/>
            </a:endParaRPr>
          </a:p>
          <a:p>
            <a:pPr marL="214313" marR="0" lvl="0" indent="-214313" algn="l" rtl="0">
              <a:lnSpc>
                <a:spcPct val="115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¿Cuál es el estado de desarrollo? </a:t>
            </a:r>
            <a:endParaRPr sz="1400" b="0" i="0" u="none" strike="noStrike" cap="none">
              <a:solidFill>
                <a:srgbClr val="000000"/>
              </a:solidFill>
              <a:latin typeface="Arial"/>
              <a:ea typeface="Arial"/>
              <a:cs typeface="Arial"/>
              <a:sym typeface="Arial"/>
            </a:endParaRPr>
          </a:p>
          <a:p>
            <a:pPr marL="214313" marR="0" lvl="0" indent="-214313" algn="l" rtl="0">
              <a:lnSpc>
                <a:spcPct val="115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¿Qué falta para llegar al mercado?</a:t>
            </a:r>
            <a:endParaRPr sz="1400" b="0" i="0" u="none" strike="noStrike" cap="none">
              <a:solidFill>
                <a:srgbClr val="000000"/>
              </a:solidFill>
              <a:latin typeface="Arial"/>
              <a:ea typeface="Arial"/>
              <a:cs typeface="Arial"/>
              <a:sym typeface="Arial"/>
            </a:endParaRPr>
          </a:p>
          <a:p>
            <a:pPr marL="214313" marR="0" lvl="0" indent="-214313" algn="l" rtl="0">
              <a:lnSpc>
                <a:spcPct val="115000"/>
              </a:lnSpc>
              <a:spcBef>
                <a:spcPts val="0"/>
              </a:spcBef>
              <a:spcAft>
                <a:spcPts val="0"/>
              </a:spcAft>
              <a:buClr>
                <a:srgbClr val="000000"/>
              </a:buClr>
              <a:buSzPts val="1800"/>
              <a:buFont typeface="Arial"/>
              <a:buNone/>
            </a:pPr>
            <a:endParaRPr sz="1800" b="0" i="0" u="none" strike="noStrike" cap="none">
              <a:solidFill>
                <a:srgbClr val="FF0000"/>
              </a:solidFill>
              <a:latin typeface="Calibri"/>
              <a:ea typeface="Calibri"/>
              <a:cs typeface="Calibri"/>
              <a:sym typeface="Calibri"/>
            </a:endParaRPr>
          </a:p>
          <a:p>
            <a:pPr marL="214313" marR="0" lvl="0" indent="-214313" algn="l" rtl="0">
              <a:lnSpc>
                <a:spcPct val="115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Incorpore imágenes, videos o esquemas que aclaren la solución planteada.</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Si tiene análisis que avalen la efectividad de su solución, incorpórelos también.</a:t>
            </a:r>
            <a:endParaRPr sz="1800" b="0" i="0" u="none" strike="noStrike" cap="none">
              <a:solidFill>
                <a:srgbClr val="FF0000"/>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800"/>
              <a:buFont typeface="Arial"/>
              <a:buNone/>
            </a:pPr>
            <a:endParaRPr sz="1800" b="0" i="0" u="none" strike="noStrike" cap="none">
              <a:solidFill>
                <a:srgbClr val="FF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5"/>
          <p:cNvSpPr txBox="1">
            <a:spLocks noGrp="1"/>
          </p:cNvSpPr>
          <p:nvPr>
            <p:ph type="title"/>
          </p:nvPr>
        </p:nvSpPr>
        <p:spPr>
          <a:xfrm>
            <a:off x="457200" y="510872"/>
            <a:ext cx="6743700" cy="76199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4000"/>
              <a:buFont typeface="Century Gothic"/>
              <a:buNone/>
            </a:pPr>
            <a:r>
              <a:rPr lang="es-CL" sz="4000" i="1">
                <a:latin typeface="Century Gothic"/>
                <a:ea typeface="Century Gothic"/>
                <a:cs typeface="Century Gothic"/>
                <a:sym typeface="Century Gothic"/>
              </a:rPr>
              <a:t>Ventajas de la tecnología</a:t>
            </a:r>
            <a:endParaRPr/>
          </a:p>
        </p:txBody>
      </p:sp>
      <p:sp>
        <p:nvSpPr>
          <p:cNvPr id="119" name="Google Shape;119;p5"/>
          <p:cNvSpPr/>
          <p:nvPr/>
        </p:nvSpPr>
        <p:spPr>
          <a:xfrm>
            <a:off x="457200" y="1298193"/>
            <a:ext cx="6743700" cy="531235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FF0000"/>
              </a:buClr>
              <a:buSzPts val="1800"/>
              <a:buFont typeface="Arial"/>
              <a:buChar char="•"/>
            </a:pPr>
            <a:r>
              <a:rPr lang="es-CL" sz="1800" b="0" i="0" u="none" strike="noStrike" cap="none">
                <a:solidFill>
                  <a:srgbClr val="FF0000"/>
                </a:solidFill>
                <a:latin typeface="Calibri"/>
                <a:ea typeface="Calibri"/>
                <a:cs typeface="Calibri"/>
                <a:sym typeface="Calibri"/>
              </a:rPr>
              <a:t>Describa los atributos diferenciadores con respecto a lo existente (por ejemplo: el precio, rendimiento, velocidad de fabricación, acceso al cliente, proceso de escalamiento, huella de carbono, etc.)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0000"/>
              </a:solidFill>
              <a:latin typeface="Calibri"/>
              <a:ea typeface="Calibri"/>
              <a:cs typeface="Calibri"/>
              <a:sym typeface="Calibri"/>
            </a:endParaRPr>
          </a:p>
          <a:p>
            <a:pPr marL="285750" marR="0" lvl="0" indent="-285750" algn="l" rtl="0">
              <a:lnSpc>
                <a:spcPct val="100000"/>
              </a:lnSpc>
              <a:spcBef>
                <a:spcPts val="0"/>
              </a:spcBef>
              <a:spcAft>
                <a:spcPts val="0"/>
              </a:spcAft>
              <a:buClr>
                <a:srgbClr val="FF0000"/>
              </a:buClr>
              <a:buSzPts val="1800"/>
              <a:buFont typeface="Arial"/>
              <a:buChar char="•"/>
            </a:pPr>
            <a:r>
              <a:rPr lang="es-CL" sz="1800" b="0" i="0" u="none" strike="noStrike" cap="none">
                <a:solidFill>
                  <a:srgbClr val="FF0000"/>
                </a:solidFill>
                <a:latin typeface="Calibri"/>
                <a:ea typeface="Calibri"/>
                <a:cs typeface="Calibri"/>
                <a:sym typeface="Calibri"/>
              </a:rPr>
              <a:t>Explique por qué elegir su tecnología y no a la competencia (una adecuada propuesta de valor logrará diferenciar claramente su tecnología de su competencia).</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800"/>
              <a:buFont typeface="Arial"/>
              <a:buNone/>
            </a:pPr>
            <a:endParaRPr sz="1800" b="0" i="0" u="none" strike="noStrike" cap="none">
              <a:solidFill>
                <a:srgbClr val="FF0000"/>
              </a:solidFill>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800"/>
              <a:buFont typeface="Arial"/>
              <a:buNone/>
            </a:pPr>
            <a:r>
              <a:rPr lang="es-CL" sz="1800" b="0" i="0" u="sng" strike="noStrike" cap="none">
                <a:solidFill>
                  <a:srgbClr val="FF0000"/>
                </a:solidFill>
                <a:latin typeface="Calibri"/>
                <a:ea typeface="Calibri"/>
                <a:cs typeface="Calibri"/>
                <a:sym typeface="Calibri"/>
              </a:rPr>
              <a:t>Para lo anterior puede ser útil identificar:</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¿Qué se utiliza hoy? ¿Cómo están resolviendo el problema ahora?</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¿Quién está actualmente satisfaciendo esta necesidad/dolor? </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¿Cómo es la implementación? </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r>
              <a:rPr lang="es-CL" sz="1800" b="0" i="0" u="none" strike="noStrike" cap="none">
                <a:solidFill>
                  <a:srgbClr val="FF0000"/>
                </a:solidFill>
                <a:latin typeface="Calibri"/>
                <a:ea typeface="Calibri"/>
                <a:cs typeface="Calibri"/>
                <a:sym typeface="Calibri"/>
              </a:rPr>
              <a:t>¿Es abordable/factible? </a:t>
            </a:r>
            <a:endParaRPr sz="1800" b="0" i="0" u="none" strike="noStrike" cap="none">
              <a:solidFill>
                <a:srgbClr val="FF0000"/>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800"/>
              <a:buFont typeface="Arial"/>
              <a:buNone/>
            </a:pPr>
            <a:endParaRPr sz="1800" b="0" i="0" u="none" strike="noStrike" cap="none">
              <a:solidFill>
                <a:srgbClr val="FF0000"/>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800"/>
              <a:buFont typeface="Arial"/>
              <a:buNone/>
            </a:pPr>
            <a:endParaRPr sz="1800" b="0" i="0" u="none" strike="noStrike" cap="none">
              <a:solidFill>
                <a:srgbClr val="FF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6"/>
          <p:cNvSpPr txBox="1">
            <a:spLocks noGrp="1"/>
          </p:cNvSpPr>
          <p:nvPr>
            <p:ph type="body" idx="1"/>
          </p:nvPr>
        </p:nvSpPr>
        <p:spPr>
          <a:xfrm>
            <a:off x="457200" y="2021757"/>
            <a:ext cx="7706648" cy="3420397"/>
          </a:xfrm>
          <a:prstGeom prst="rect">
            <a:avLst/>
          </a:prstGeom>
          <a:noFill/>
          <a:ln>
            <a:noFill/>
          </a:ln>
        </p:spPr>
        <p:txBody>
          <a:bodyPr spcFirstLastPara="1" wrap="square" lIns="91425" tIns="45700" rIns="91425" bIns="45700" anchor="t" anchorCtr="0">
            <a:noAutofit/>
          </a:bodyPr>
          <a:lstStyle/>
          <a:p>
            <a:pPr marL="342900" lvl="0" indent="-215900" algn="l" rtl="0">
              <a:lnSpc>
                <a:spcPct val="100000"/>
              </a:lnSpc>
              <a:spcBef>
                <a:spcPts val="0"/>
              </a:spcBef>
              <a:spcAft>
                <a:spcPts val="0"/>
              </a:spcAft>
              <a:buClr>
                <a:schemeClr val="dk1"/>
              </a:buClr>
              <a:buSzPts val="2000"/>
              <a:buFont typeface="Noto Sans"/>
              <a:buNone/>
            </a:pPr>
            <a:endParaRPr sz="2000">
              <a:solidFill>
                <a:srgbClr val="000000"/>
              </a:solidFill>
              <a:latin typeface="Century Gothic"/>
              <a:ea typeface="Century Gothic"/>
              <a:cs typeface="Century Gothic"/>
              <a:sym typeface="Century Gothic"/>
            </a:endParaRPr>
          </a:p>
          <a:p>
            <a:pPr marL="342900" lvl="0" indent="-215900" algn="l" rtl="0">
              <a:lnSpc>
                <a:spcPct val="100000"/>
              </a:lnSpc>
              <a:spcBef>
                <a:spcPts val="400"/>
              </a:spcBef>
              <a:spcAft>
                <a:spcPts val="0"/>
              </a:spcAft>
              <a:buClr>
                <a:schemeClr val="dk1"/>
              </a:buClr>
              <a:buSzPts val="2000"/>
              <a:buFont typeface="Noto Sans"/>
              <a:buNone/>
            </a:pPr>
            <a:endParaRPr sz="2000">
              <a:solidFill>
                <a:srgbClr val="000000"/>
              </a:solidFill>
              <a:latin typeface="Century Gothic"/>
              <a:ea typeface="Century Gothic"/>
              <a:cs typeface="Century Gothic"/>
              <a:sym typeface="Century Gothic"/>
            </a:endParaRPr>
          </a:p>
          <a:p>
            <a:pPr marL="0" lvl="0" indent="0" algn="l" rtl="0">
              <a:lnSpc>
                <a:spcPct val="100000"/>
              </a:lnSpc>
              <a:spcBef>
                <a:spcPts val="400"/>
              </a:spcBef>
              <a:spcAft>
                <a:spcPts val="0"/>
              </a:spcAft>
              <a:buClr>
                <a:schemeClr val="dk1"/>
              </a:buClr>
              <a:buSzPts val="2000"/>
              <a:buNone/>
            </a:pPr>
            <a:endParaRPr sz="2000">
              <a:solidFill>
                <a:srgbClr val="000000"/>
              </a:solidFill>
              <a:latin typeface="Century Gothic"/>
              <a:ea typeface="Century Gothic"/>
              <a:cs typeface="Century Gothic"/>
              <a:sym typeface="Century Gothic"/>
            </a:endParaRPr>
          </a:p>
          <a:p>
            <a:pPr marL="0" lvl="0" indent="0" algn="l" rtl="0">
              <a:lnSpc>
                <a:spcPct val="100000"/>
              </a:lnSpc>
              <a:spcBef>
                <a:spcPts val="400"/>
              </a:spcBef>
              <a:spcAft>
                <a:spcPts val="0"/>
              </a:spcAft>
              <a:buClr>
                <a:schemeClr val="dk1"/>
              </a:buClr>
              <a:buSzPts val="2000"/>
              <a:buNone/>
            </a:pPr>
            <a:endParaRPr sz="2000">
              <a:solidFill>
                <a:srgbClr val="000000"/>
              </a:solidFill>
              <a:latin typeface="Century Gothic"/>
              <a:ea typeface="Century Gothic"/>
              <a:cs typeface="Century Gothic"/>
              <a:sym typeface="Century Gothic"/>
            </a:endParaRPr>
          </a:p>
          <a:p>
            <a:pPr marL="342900" lvl="0" indent="-215900" algn="l" rtl="0">
              <a:lnSpc>
                <a:spcPct val="100000"/>
              </a:lnSpc>
              <a:spcBef>
                <a:spcPts val="400"/>
              </a:spcBef>
              <a:spcAft>
                <a:spcPts val="0"/>
              </a:spcAft>
              <a:buClr>
                <a:schemeClr val="dk1"/>
              </a:buClr>
              <a:buSzPts val="2000"/>
              <a:buFont typeface="Noto Sans"/>
              <a:buNone/>
            </a:pPr>
            <a:endParaRPr sz="2000">
              <a:solidFill>
                <a:srgbClr val="000000"/>
              </a:solidFill>
              <a:latin typeface="Century Gothic"/>
              <a:ea typeface="Century Gothic"/>
              <a:cs typeface="Century Gothic"/>
              <a:sym typeface="Century Gothic"/>
            </a:endParaRPr>
          </a:p>
          <a:p>
            <a:pPr marL="342900" lvl="0" indent="-215900" algn="l" rtl="0">
              <a:lnSpc>
                <a:spcPct val="100000"/>
              </a:lnSpc>
              <a:spcBef>
                <a:spcPts val="400"/>
              </a:spcBef>
              <a:spcAft>
                <a:spcPts val="0"/>
              </a:spcAft>
              <a:buClr>
                <a:schemeClr val="dk1"/>
              </a:buClr>
              <a:buSzPts val="2000"/>
              <a:buFont typeface="Noto Sans"/>
              <a:buNone/>
            </a:pPr>
            <a:endParaRPr sz="2000">
              <a:latin typeface="Century Gothic"/>
              <a:ea typeface="Century Gothic"/>
              <a:cs typeface="Century Gothic"/>
              <a:sym typeface="Century Gothic"/>
            </a:endParaRPr>
          </a:p>
        </p:txBody>
      </p:sp>
      <p:sp>
        <p:nvSpPr>
          <p:cNvPr id="125" name="Google Shape;125;p6"/>
          <p:cNvSpPr/>
          <p:nvPr/>
        </p:nvSpPr>
        <p:spPr>
          <a:xfrm>
            <a:off x="457200" y="397041"/>
            <a:ext cx="6632532" cy="57861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800"/>
              <a:buFont typeface="Arial"/>
              <a:buNone/>
            </a:pPr>
            <a:r>
              <a:rPr lang="es-CL" sz="2800" b="1" i="0" u="none" strike="noStrike" cap="none">
                <a:solidFill>
                  <a:srgbClr val="FF0000"/>
                </a:solidFill>
                <a:latin typeface="Calibri"/>
                <a:ea typeface="Calibri"/>
                <a:cs typeface="Calibri"/>
                <a:sym typeface="Calibri"/>
              </a:rPr>
              <a:t>Considere: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Realizar una presentación breve del problema que soluciona otorgándole prioridad por sobre el contenido técnico de la solución planteada (10 minutos máx.), de todas maneras poniendo énfasis en las ventajas que tiene versus las soluciones actuales disponibles.</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Aprovechar esta instancia para escuchar la opinión de las</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entidades sobre la solución propuesta: si les realizan preguntas no es</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necesario tener todas las respuestas, ya que el proyecto se</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encuentra en desarrollo, por ende la opinión de la industria es</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valiosa en este minuto para conocer directamente desde su</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punto de vista que necesita tener la tecnología para llegar a</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mercado.</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Pueden preparar algunas preguntas que tengan, por ejemplo,</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sobre la recepción que podría tener la industria sobre un</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producto de estas características.</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Toda la información que obtengamos ayudará a definir los</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r>
              <a:rPr lang="es-CL" sz="1800">
                <a:solidFill>
                  <a:srgbClr val="FF0000"/>
                </a:solidFill>
                <a:latin typeface="Calibri"/>
                <a:ea typeface="Calibri"/>
                <a:cs typeface="Calibri"/>
                <a:sym typeface="Calibri"/>
              </a:rPr>
              <a:t>próximos pasos que tendrán que dar con la tecnología.</a:t>
            </a: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100"/>
              <a:buFont typeface="Arial"/>
              <a:buNone/>
            </a:pPr>
            <a:endParaRPr sz="180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800"/>
              <a:buFont typeface="Arial"/>
              <a:buNone/>
            </a:pPr>
            <a:endParaRPr sz="1800">
              <a:solidFill>
                <a:srgbClr val="FF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187cc53da48_0_0"/>
          <p:cNvSpPr txBox="1">
            <a:spLocks noGrp="1"/>
          </p:cNvSpPr>
          <p:nvPr>
            <p:ph type="title"/>
          </p:nvPr>
        </p:nvSpPr>
        <p:spPr>
          <a:xfrm>
            <a:off x="457200" y="622300"/>
            <a:ext cx="6743700" cy="1447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87cc53da48_0_0"/>
          <p:cNvSpPr txBox="1">
            <a:spLocks noGrp="1"/>
          </p:cNvSpPr>
          <p:nvPr>
            <p:ph type="body" idx="1"/>
          </p:nvPr>
        </p:nvSpPr>
        <p:spPr>
          <a:xfrm>
            <a:off x="457200" y="2324101"/>
            <a:ext cx="8229600" cy="3657600"/>
          </a:xfrm>
          <a:prstGeom prst="rect">
            <a:avLst/>
          </a:prstGeom>
        </p:spPr>
        <p:txBody>
          <a:bodyPr spcFirstLastPara="1" wrap="square" lIns="91425" tIns="45700" rIns="91425" bIns="45700" anchor="t" anchorCtr="0">
            <a:noAutofit/>
          </a:bodyPr>
          <a:lstStyle/>
          <a:p>
            <a:pPr marL="0" lvl="0" indent="0" algn="l" rtl="0">
              <a:spcBef>
                <a:spcPts val="560"/>
              </a:spcBef>
              <a:spcAft>
                <a:spcPts val="0"/>
              </a:spcAft>
              <a:buNone/>
            </a:pPr>
            <a:endParaRPr/>
          </a:p>
        </p:txBody>
      </p:sp>
      <p:pic>
        <p:nvPicPr>
          <p:cNvPr id="133" name="Google Shape;133;g187cc53da48_0_0"/>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theme/theme1.xml><?xml version="1.0" encoding="utf-8"?>
<a:theme xmlns:a="http://schemas.openxmlformats.org/drawingml/2006/main" name="Diseño personalizad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iseño personalizad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PT DTDUC">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sarrollo de presentació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Diseño personalizad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Diseño personalizad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Portada de capítul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Diseño personalizad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Pantalla fin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04b6159-a11c-4aba-9cc9-3dde8513780c" xsi:nil="true"/>
    <lcf76f155ced4ddcb4097134ff3c332f xmlns="c17ff9ce-9097-4486-a119-d40991dc48de">
      <Terms xmlns="http://schemas.microsoft.com/office/infopath/2007/PartnerControls"/>
    </lcf76f155ced4ddcb4097134ff3c332f>
    <si_x002f_no xmlns="c17ff9ce-9097-4486-a119-d40991dc48d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A30D13EB03CFA46896655FA61226709" ma:contentTypeVersion="15" ma:contentTypeDescription="Create a new document." ma:contentTypeScope="" ma:versionID="dddc3a6db3740ead8be1e0607cd6f9f7">
  <xsd:schema xmlns:xsd="http://www.w3.org/2001/XMLSchema" xmlns:xs="http://www.w3.org/2001/XMLSchema" xmlns:p="http://schemas.microsoft.com/office/2006/metadata/properties" xmlns:ns2="b04b6159-a11c-4aba-9cc9-3dde8513780c" xmlns:ns3="c17ff9ce-9097-4486-a119-d40991dc48de" targetNamespace="http://schemas.microsoft.com/office/2006/metadata/properties" ma:root="true" ma:fieldsID="ccb5dec2958e05d54484d57a9a73335f" ns2:_="" ns3:_="">
    <xsd:import namespace="b04b6159-a11c-4aba-9cc9-3dde8513780c"/>
    <xsd:import namespace="c17ff9ce-9097-4486-a119-d40991dc48d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si_x002f_no"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4b6159-a11c-4aba-9cc9-3dde8513780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5130229-63f8-4f07-8643-52db77508c85}" ma:internalName="TaxCatchAll" ma:showField="CatchAllData" ma:web="b04b6159-a11c-4aba-9cc9-3dde8513780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17ff9ce-9097-4486-a119-d40991dc48d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44c076-1990-432d-b910-f78c9fed31b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si_x002f_no" ma:index="21" nillable="true" ma:displayName="si/no" ma:format="Dropdown" ma:internalName="si_x002f_no">
      <xsd:simpleType>
        <xsd:restriction base="dms:Text">
          <xsd:maxLength value="255"/>
        </xsd:restrictio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2752FA-AC6E-4210-BC4B-7A294D75E2AA}">
  <ds:schemaRefs>
    <ds:schemaRef ds:uri="http://schemas.microsoft.com/sharepoint/v3/contenttype/forms"/>
  </ds:schemaRefs>
</ds:datastoreItem>
</file>

<file path=customXml/itemProps2.xml><?xml version="1.0" encoding="utf-8"?>
<ds:datastoreItem xmlns:ds="http://schemas.openxmlformats.org/officeDocument/2006/customXml" ds:itemID="{5EBF0033-C8D4-44E9-8BCA-96221FEA2C55}">
  <ds:schemaRefs>
    <ds:schemaRef ds:uri="http://schemas.microsoft.com/office/2006/metadata/properties"/>
    <ds:schemaRef ds:uri="http://schemas.microsoft.com/office/infopath/2007/PartnerControls"/>
    <ds:schemaRef ds:uri="b04b6159-a11c-4aba-9cc9-3dde8513780c"/>
    <ds:schemaRef ds:uri="c17ff9ce-9097-4486-a119-d40991dc48de"/>
  </ds:schemaRefs>
</ds:datastoreItem>
</file>

<file path=customXml/itemProps3.xml><?xml version="1.0" encoding="utf-8"?>
<ds:datastoreItem xmlns:ds="http://schemas.openxmlformats.org/officeDocument/2006/customXml" ds:itemID="{B9FF993F-2159-4994-9AAB-3390F1DC28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4b6159-a11c-4aba-9cc9-3dde8513780c"/>
    <ds:schemaRef ds:uri="c17ff9ce-9097-4486-a119-d40991dc48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TotalTime>
  <Words>452</Words>
  <Application>Microsoft Office PowerPoint</Application>
  <PresentationFormat>Presentación en pantalla (4:3)</PresentationFormat>
  <Paragraphs>58</Paragraphs>
  <Slides>7</Slides>
  <Notes>7</Notes>
  <HiddenSlides>0</HiddenSlides>
  <MMClips>0</MMClips>
  <ScaleCrop>false</ScaleCrop>
  <HeadingPairs>
    <vt:vector size="6" baseType="variant">
      <vt:variant>
        <vt:lpstr>Fuentes usadas</vt:lpstr>
      </vt:variant>
      <vt:variant>
        <vt:i4>4</vt:i4>
      </vt:variant>
      <vt:variant>
        <vt:lpstr>Tema</vt:lpstr>
      </vt:variant>
      <vt:variant>
        <vt:i4>9</vt:i4>
      </vt:variant>
      <vt:variant>
        <vt:lpstr>Títulos de diapositiva</vt:lpstr>
      </vt:variant>
      <vt:variant>
        <vt:i4>7</vt:i4>
      </vt:variant>
    </vt:vector>
  </HeadingPairs>
  <TitlesOfParts>
    <vt:vector size="20" baseType="lpstr">
      <vt:lpstr>Arial</vt:lpstr>
      <vt:lpstr>Calibri</vt:lpstr>
      <vt:lpstr>Century Gothic</vt:lpstr>
      <vt:lpstr>Noto Sans</vt:lpstr>
      <vt:lpstr>Diseño personalizado</vt:lpstr>
      <vt:lpstr>3_Diseño personalizado</vt:lpstr>
      <vt:lpstr>PPT DTDUC</vt:lpstr>
      <vt:lpstr>Desarrollo de presentación</vt:lpstr>
      <vt:lpstr>1_Diseño personalizado</vt:lpstr>
      <vt:lpstr>4_Diseño personalizado</vt:lpstr>
      <vt:lpstr>Portada de capítulo</vt:lpstr>
      <vt:lpstr>2_Diseño personalizado</vt:lpstr>
      <vt:lpstr>Pantalla final</vt:lpstr>
      <vt:lpstr>Presentación de PowerPoint</vt:lpstr>
      <vt:lpstr>LXIV Concurso Patentar para Transferir </vt:lpstr>
      <vt:lpstr>Problema que soluciona</vt:lpstr>
      <vt:lpstr>La solución </vt:lpstr>
      <vt:lpstr>Ventajas de la tecnología</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Pablo</dc:creator>
  <cp:lastModifiedBy>Maria Jesus Berrios Vergara</cp:lastModifiedBy>
  <cp:revision>5</cp:revision>
  <dcterms:created xsi:type="dcterms:W3CDTF">2015-07-21T15:28:36Z</dcterms:created>
  <dcterms:modified xsi:type="dcterms:W3CDTF">2023-08-21T15:56:34Z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0x0101002A30D13EB03CFA46896655FA61226709</vt:lpwstr>
  </property>
  <property fmtid="{D5CDD505-2E9C-101B-9397-08002B2CF9AE}" pid="3" name="MediaServiceImageTags">
    <vt:lpwstr/>
  </property>
</Properties>
</file>